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fb322589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fb322589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fb322589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fb322589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fb322589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fb322589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fb322589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fb322589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fb322589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fb322589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fb322589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9fb322589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fb322589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9fb322589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fb322589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fb322589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fb32258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fb32258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fb32258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fb32258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fb322589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fb322589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fb322589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fb322589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fb322589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9fb322589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fb322589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fb322589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fb322589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fb322589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fb322589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fb322589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9fb322589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9fb322589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fb322589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fb322589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fb32258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9fb32258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fb32258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fb32258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fbe460e1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fbe460e1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fbe460e1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fbe460e1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fbe460e1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fbe460e1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fbe460e1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fbe460e1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fb322589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9fb322589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fb322589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9fb322589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fb322589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9fb322589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fb322589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fb322589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fbe460e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fbe460e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fbe460e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fbe460e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fbe460e1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fbe460e1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fbe460e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9fbe460e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fbe460e1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fbe460e1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fbe460e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9fbe460e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fbe460e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fbe460e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fbe460e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fbe460e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fb322589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9fb322589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fbe460e1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fbe460e1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9fb32258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9fb32258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9fbe460e1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9fbe460e1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fbe460e1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9fbe460e1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fbe460e1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fbe460e1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9fbe460e1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9fbe460e1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fb322589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fb322589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fb32258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fb32258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9fb322589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9fb322589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fb322589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fb322589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fb322589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fb322589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Операционные системы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6. </a:t>
            </a:r>
            <a:r>
              <a:rPr lang="ru"/>
              <a:t>Синхронизация потоков/процессов и межпроцессная коммуникация. Часть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78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612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“Читатели-писатели”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106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117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637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05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Пару слов об общей памяти при взаимодействии процессов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Общая память</a:t>
            </a:r>
            <a:endParaRPr/>
          </a:p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некоторые общие структуры данных, например семафоры, могут храниться в ядре и быть доступны только через системные вызовы;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большинство современных операционных систем (включая UNIX и Windows) предлагают процессам способ, позволяющий использовать некоторую часть их адресного пространства совместно с другими процессами;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 худшем случае, когда нет доступа ни к чему другому, можно воспользоваться общим файлом;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63" y="143425"/>
            <a:ext cx="7464275" cy="45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Семафоры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Фьютекс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78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85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31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Мьютексы и условные переменные в Pthreads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9700"/>
            <a:ext cx="8839199" cy="237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778238" cy="23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41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0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Поток может проснуться</a:t>
            </a:r>
            <a:endParaRPr/>
          </a:p>
        </p:txBody>
      </p:sp>
      <p:pic>
        <p:nvPicPr>
          <p:cNvPr id="198" name="Google Shape;1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174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29615"/>
            <a:ext cx="7236462" cy="1925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9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1207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1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097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Мониторы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90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10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82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449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0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200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528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68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03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Обмен сообщениями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500"/>
            <a:ext cx="8629176" cy="47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96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06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74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781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687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279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834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68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23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33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81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